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85" d="100"/>
          <a:sy n="85" d="100"/>
        </p:scale>
        <p:origin x="1368" y="192"/>
      </p:cViewPr>
      <p:guideLst/>
    </p:cSldViewPr>
  </p:slideViewPr>
  <p:outlineViewPr>
    <p:cViewPr>
      <p:scale>
        <a:sx n="33" d="100"/>
        <a:sy n="33" d="100"/>
      </p:scale>
      <p:origin x="0" y="-18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76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03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313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83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86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zart: a music gam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Mozart: a music game</a:t>
            </a:r>
          </a:p>
        </p:txBody>
      </p:sp>
      <p:sp>
        <p:nvSpPr>
          <p:cNvPr id="120" name="胡圣然 曹畅 艾君达…"/>
          <p:cNvSpPr txBox="1">
            <a:spLocks noGrp="1"/>
          </p:cNvSpPr>
          <p:nvPr>
            <p:ph type="subTitle" sz="quarter" idx="1"/>
          </p:nvPr>
        </p:nvSpPr>
        <p:spPr>
          <a:xfrm>
            <a:off x="355600" y="5270500"/>
            <a:ext cx="12293600" cy="1990626"/>
          </a:xfrm>
          <a:prstGeom prst="rect">
            <a:avLst/>
          </a:prstGeom>
        </p:spPr>
        <p:txBody>
          <a:bodyPr anchor="ctr"/>
          <a:lstStyle/>
          <a:p>
            <a:r>
              <a:rPr dirty="0" err="1"/>
              <a:t>胡圣然</a:t>
            </a:r>
            <a:r>
              <a:rPr dirty="0"/>
              <a:t> </a:t>
            </a:r>
            <a:r>
              <a:rPr dirty="0" err="1"/>
              <a:t>曹畅</a:t>
            </a:r>
            <a:r>
              <a:rPr dirty="0"/>
              <a:t> </a:t>
            </a:r>
            <a:r>
              <a:rPr dirty="0" err="1"/>
              <a:t>艾君达</a:t>
            </a:r>
            <a:endParaRPr dirty="0"/>
          </a:p>
          <a:p>
            <a:r>
              <a:rPr dirty="0" err="1"/>
              <a:t>李文博</a:t>
            </a:r>
            <a:r>
              <a:rPr dirty="0"/>
              <a:t> </a:t>
            </a:r>
            <a:r>
              <a:rPr dirty="0" err="1"/>
              <a:t>周文迪</a:t>
            </a:r>
            <a:endParaRPr dirty="0"/>
          </a:p>
          <a:p>
            <a:r>
              <a:rPr dirty="0"/>
              <a:t>Oct. 10 2019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 case 2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rPr dirty="0"/>
              <a:t>Use case 2</a:t>
            </a:r>
          </a:p>
        </p:txBody>
      </p:sp>
      <p:sp>
        <p:nvSpPr>
          <p:cNvPr id="162" name="Name: B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rPr dirty="0"/>
              <a:t>Name: B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rPr dirty="0"/>
              <a:t>Gender: boy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rPr dirty="0"/>
              <a:t>Age: 16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rPr dirty="0"/>
              <a:t>Situation: grade 10 middle school, want to play games in spare time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rPr dirty="0"/>
              <a:t>Gain: interest of classical music, 	  deeper knowledge of Mozart, 	  </a:t>
            </a:r>
            <a:r>
              <a:rPr lang="en-US" altLang="zh-CN" dirty="0"/>
              <a:t>   </a:t>
            </a:r>
            <a:r>
              <a:rPr dirty="0"/>
              <a:t>fun of RPG and development game (</a:t>
            </a:r>
            <a:r>
              <a:rPr dirty="0" err="1"/>
              <a:t>养成游戏</a:t>
            </a:r>
            <a:r>
              <a:rPr dirty="0"/>
              <a:t>)</a:t>
            </a:r>
          </a:p>
        </p:txBody>
      </p:sp>
      <p:pic>
        <p:nvPicPr>
          <p:cNvPr id="163" name="Project_Use case 2.png" descr="Project_Use case 2.png"/>
          <p:cNvPicPr>
            <a:picLocks noChangeAspect="1"/>
          </p:cNvPicPr>
          <p:nvPr/>
        </p:nvPicPr>
        <p:blipFill>
          <a:blip r:embed="rId3">
            <a:extLst/>
          </a:blip>
          <a:srcRect l="15050" t="29196" r="3586" b="5334"/>
          <a:stretch>
            <a:fillRect/>
          </a:stretch>
        </p:blipFill>
        <p:spPr>
          <a:xfrm>
            <a:off x="6458941" y="2967831"/>
            <a:ext cx="6106651" cy="508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e case 3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3</a:t>
            </a:r>
          </a:p>
        </p:txBody>
      </p:sp>
      <p:sp>
        <p:nvSpPr>
          <p:cNvPr id="167" name="Name: C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Name: C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Gender: male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Age: 30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Situation: office clerk, heavy workload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Gain: relax,               	     delight of challenge</a:t>
            </a:r>
          </a:p>
        </p:txBody>
      </p:sp>
      <p:pic>
        <p:nvPicPr>
          <p:cNvPr id="168" name="Project_Use case 3.png" descr="Project_Use case 3.png"/>
          <p:cNvPicPr>
            <a:picLocks noChangeAspect="1"/>
          </p:cNvPicPr>
          <p:nvPr/>
        </p:nvPicPr>
        <p:blipFill>
          <a:blip r:embed="rId2">
            <a:extLst/>
          </a:blip>
          <a:srcRect l="16916" t="29933" r="4650" b="5556"/>
          <a:stretch>
            <a:fillRect/>
          </a:stretch>
        </p:blipFill>
        <p:spPr>
          <a:xfrm>
            <a:off x="6349007" y="3186707"/>
            <a:ext cx="6326410" cy="4650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se case 4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rPr dirty="0"/>
              <a:t>Use case 4</a:t>
            </a:r>
          </a:p>
        </p:txBody>
      </p:sp>
      <p:sp>
        <p:nvSpPr>
          <p:cNvPr id="172" name="Name: D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rPr dirty="0"/>
              <a:t>Name: D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rPr dirty="0"/>
              <a:t>Gender: female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rPr dirty="0"/>
              <a:t>Age: 65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rPr dirty="0"/>
              <a:t>Situation: retired, boring, decreased memory and responsiveness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rPr dirty="0"/>
              <a:t>Gain: enjoy music as the elders always do,                     	  </a:t>
            </a:r>
            <a:r>
              <a:rPr lang="en-US" altLang="zh-CN" dirty="0"/>
              <a:t>       </a:t>
            </a:r>
            <a:r>
              <a:rPr dirty="0"/>
              <a:t>prevent Alzheimer</a:t>
            </a:r>
          </a:p>
        </p:txBody>
      </p:sp>
      <p:pic>
        <p:nvPicPr>
          <p:cNvPr id="173" name="Project_Use case 4.png" descr="Project_Use case 4.png"/>
          <p:cNvPicPr>
            <a:picLocks noChangeAspect="1"/>
          </p:cNvPicPr>
          <p:nvPr/>
        </p:nvPicPr>
        <p:blipFill>
          <a:blip r:embed="rId2">
            <a:extLst/>
          </a:blip>
          <a:srcRect l="16604" t="22079" r="4870" b="2535"/>
          <a:stretch>
            <a:fillRect/>
          </a:stretch>
        </p:blipFill>
        <p:spPr>
          <a:xfrm>
            <a:off x="6455767" y="3326804"/>
            <a:ext cx="6113094" cy="436987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art 3: requiremen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3: requirements</a:t>
            </a:r>
          </a:p>
        </p:txBody>
      </p:sp>
      <p:sp>
        <p:nvSpPr>
          <p:cNvPr id="177" name="Given by 艾君达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艾君达</a:t>
            </a: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Functional Requirements</a:t>
            </a:r>
          </a:p>
        </p:txBody>
      </p:sp>
      <p:sp>
        <p:nvSpPr>
          <p:cNvPr id="181" name="General Goal: A stand-alone musical game that runs on Windows desktop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r>
              <a:t>General Goal: A stand-alone musical game that runs on Windows desktop.</a:t>
            </a:r>
          </a:p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endParaRPr/>
          </a:p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r>
              <a:t>Restraints: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Memory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CPU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Financial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Duration requirement</a:t>
            </a:r>
          </a:p>
        </p:txBody>
      </p:sp>
      <p:sp>
        <p:nvSpPr>
          <p:cNvPr id="18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Functional Requirements</a:t>
            </a:r>
          </a:p>
        </p:txBody>
      </p:sp>
      <p:sp>
        <p:nvSpPr>
          <p:cNvPr id="185" name="General Goal: A stand-alone musical game that runs on Windows desktop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General Goal: A stand-alone musical game that runs on Windows desktop.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Game Modes:</a:t>
            </a:r>
          </a:p>
          <a:p>
            <a:pPr lvl="1"/>
            <a:r>
              <a:t>Story mode</a:t>
            </a:r>
          </a:p>
          <a:p>
            <a:pPr lvl="1"/>
            <a:r>
              <a:t>Zen mode</a:t>
            </a:r>
          </a:p>
          <a:p>
            <a:pPr lvl="1"/>
            <a:r>
              <a:t>Simulation mode</a:t>
            </a:r>
          </a:p>
        </p:txBody>
      </p:sp>
      <p:sp>
        <p:nvSpPr>
          <p:cNvPr id="18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Non-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Non-functional Requirements</a:t>
            </a:r>
          </a:p>
        </p:txBody>
      </p:sp>
      <p:sp>
        <p:nvSpPr>
          <p:cNvPr id="189" name="General Goal: Easy to get on and appeal to people cross age, culture and gender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General Goal: Easy to get on and appeal to people cross age, culture and gender.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Great music collection:</a:t>
            </a:r>
          </a:p>
          <a:p>
            <a:r>
              <a:t>Respecting the historical facts</a:t>
            </a:r>
          </a:p>
          <a:p>
            <a:r>
              <a:t>Highly distinguishable, iconic composes</a:t>
            </a:r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Non-functional Requirements</a:t>
            </a:r>
          </a:p>
        </p:txBody>
      </p:sp>
      <p:sp>
        <p:nvSpPr>
          <p:cNvPr id="193" name="General Goal: Easy to get on and appeal to people cross age, culture and gender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r>
              <a:t>General Goal: Easy to get on and appeal to people cross age, culture and gender.</a:t>
            </a:r>
          </a:p>
          <a:p>
            <a:pPr marL="0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endParaRPr/>
          </a:p>
          <a:p>
            <a:pPr marL="0" lvl="1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r>
              <a:t>Intuitive, beautiful, smooth UI and UX: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Beautiflul patterns, layout, and font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Instant feedback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Smooth but not too distracting transition animation</a:t>
            </a:r>
          </a:p>
        </p:txBody>
      </p:sp>
      <p:sp>
        <p:nvSpPr>
          <p:cNvPr id="19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art 4: design documen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4: design document</a:t>
            </a:r>
          </a:p>
        </p:txBody>
      </p:sp>
      <p:sp>
        <p:nvSpPr>
          <p:cNvPr id="197" name="Given by 李文博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李文博</a:t>
            </a:r>
          </a:p>
        </p:txBody>
      </p:sp>
      <p:sp>
        <p:nvSpPr>
          <p:cNvPr id="198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low chart"/>
          <p:cNvSpPr txBox="1">
            <a:spLocks noGrp="1"/>
          </p:cNvSpPr>
          <p:nvPr>
            <p:ph type="title"/>
          </p:nvPr>
        </p:nvSpPr>
        <p:spPr>
          <a:xfrm>
            <a:off x="355600" y="101600"/>
            <a:ext cx="12293600" cy="1344663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Flow chart</a:t>
            </a:r>
          </a:p>
        </p:txBody>
      </p:sp>
      <p:pic>
        <p:nvPicPr>
          <p:cNvPr id="201" name="Flow chart (2).png" descr="Flow chart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617" y="1280657"/>
            <a:ext cx="8115566" cy="801574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rt 1: motiv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 motivation</a:t>
            </a:r>
          </a:p>
        </p:txBody>
      </p:sp>
      <p:sp>
        <p:nvSpPr>
          <p:cNvPr id="124" name="Given by 胡圣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胡圣然</a:t>
            </a: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PI and Techniques"/>
          <p:cNvSpPr txBox="1">
            <a:spLocks noGrp="1"/>
          </p:cNvSpPr>
          <p:nvPr>
            <p:ph type="title"/>
          </p:nvPr>
        </p:nvSpPr>
        <p:spPr>
          <a:xfrm>
            <a:off x="355600" y="87560"/>
            <a:ext cx="12293600" cy="1466405"/>
          </a:xfrm>
          <a:prstGeom prst="rect">
            <a:avLst/>
          </a:prstGeom>
        </p:spPr>
        <p:txBody>
          <a:bodyPr/>
          <a:lstStyle/>
          <a:p>
            <a:pPr>
              <a:defRPr sz="6000" cap="none"/>
            </a:pPr>
            <a:r>
              <a:rPr cap="all"/>
              <a:t>API</a:t>
            </a:r>
            <a:r>
              <a:t> and Techniques</a:t>
            </a:r>
          </a:p>
        </p:txBody>
      </p:sp>
      <p:sp>
        <p:nvSpPr>
          <p:cNvPr id="205" name="Game engine: Unity…"/>
          <p:cNvSpPr txBox="1">
            <a:spLocks noGrp="1"/>
          </p:cNvSpPr>
          <p:nvPr>
            <p:ph type="body" idx="1"/>
          </p:nvPr>
        </p:nvSpPr>
        <p:spPr>
          <a:xfrm>
            <a:off x="355600" y="1521916"/>
            <a:ext cx="12293600" cy="75987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99872" indent="-499872" defTabSz="560831">
              <a:spcBef>
                <a:spcPts val="4400"/>
              </a:spcBef>
              <a:defRPr sz="4416"/>
            </a:pPr>
            <a:r>
              <a:t>Game engine: Unity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Map-making, 3-D modeling: MagicaVoxel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UI,Art design: Photoshop, Procreate, Omnigraffle etc.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Database: mySQL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Logic design, Programming: Visual Studio etc.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Music Score design: FL Studio</a:t>
            </a:r>
          </a:p>
        </p:txBody>
      </p:sp>
      <p:sp>
        <p:nvSpPr>
          <p:cNvPr id="20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art 5: timeline &amp; feasibilit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5: timeline &amp; feasibility</a:t>
            </a:r>
          </a:p>
        </p:txBody>
      </p:sp>
      <p:sp>
        <p:nvSpPr>
          <p:cNvPr id="209" name="Given by 周文迪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周文迪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10.7 Determine the overall schema of the g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10.7 Determine the overall schema of the game.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10.13-10.21 Implement the basic functions for a music game.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10.24- 11.8 Rest for about 2 weeks, prepare for mid-term exams.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11.9-11.15 Implement the basic UI-design, implement the function of displaying game story and plot, have a new discussion about the game balance and design. 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11.16-11.22 Finish all the basic functions of the game, launch our first runnable demo.</a:t>
            </a:r>
          </a:p>
        </p:txBody>
      </p:sp>
      <p:sp>
        <p:nvSpPr>
          <p:cNvPr id="213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1.23-11.29 Append new game instances, melody, CG, stories and map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11.23-11.29 Append new game instances, melody, CG, stories and maps.</a:t>
            </a:r>
          </a:p>
          <a:p>
            <a:r>
              <a:t>11.30-12.6 Polish new game instances, melody, CG, stories and maps. </a:t>
            </a:r>
          </a:p>
          <a:p>
            <a:r>
              <a:t>12.6-12.13 Testing, debug, improve user experience etc. </a:t>
            </a:r>
          </a:p>
          <a:p>
            <a:r>
              <a:t>12.13-12.22 Finish off, prepare for our presentation. 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plement a game need high quality art. We can make the art ourselves but it may also be extremely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6559" indent="-416559" defTabSz="467359">
              <a:spcBef>
                <a:spcPts val="3600"/>
              </a:spcBef>
              <a:defRPr sz="3680"/>
            </a:pPr>
            <a:r>
              <a:t>Implement a game need high quality art. We can make the art ourselves but it may also be extremely time consuming. 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Most of our group member don’t know Mozart very well.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We don’t know much about music, our game may not be a very outstanding music game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We are not very familiar with Unity, 3D modeling, music composition</a:t>
            </a:r>
          </a:p>
          <a:p>
            <a:pPr marL="416559" indent="-416559" defTabSz="467359">
              <a:spcBef>
                <a:spcPts val="3600"/>
              </a:spcBef>
              <a:defRPr sz="3680"/>
            </a:pPr>
            <a:r>
              <a:t>We have designed many features, and we are not very sure about the workload since we don’t have experience before.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ming Soo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Coming Soon</a:t>
            </a:r>
          </a:p>
        </p:txBody>
      </p:sp>
      <p:sp>
        <p:nvSpPr>
          <p:cNvPr id="221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y we decide to make a music game"/>
          <p:cNvSpPr txBox="1">
            <a:spLocks noGrp="1"/>
          </p:cNvSpPr>
          <p:nvPr>
            <p:ph type="title"/>
          </p:nvPr>
        </p:nvSpPr>
        <p:spPr>
          <a:xfrm>
            <a:off x="355600" y="787350"/>
            <a:ext cx="12293600" cy="1905050"/>
          </a:xfrm>
          <a:prstGeom prst="rect">
            <a:avLst/>
          </a:prstGeom>
        </p:spPr>
        <p:txBody>
          <a:bodyPr/>
          <a:lstStyle>
            <a:lvl1pPr defTabSz="572516">
              <a:defRPr sz="5880" cap="none"/>
            </a:lvl1pPr>
          </a:lstStyle>
          <a:p>
            <a:r>
              <a:t>Why we decide to make a music game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8" name="The idea of classic music edu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idea of classic music education</a:t>
            </a:r>
            <a:endParaRPr lang="en-US" altLang="zh-CN" dirty="0"/>
          </a:p>
          <a:p>
            <a:endParaRPr dirty="0"/>
          </a:p>
          <a:p>
            <a:endParaRPr dirty="0"/>
          </a:p>
          <a:p>
            <a:r>
              <a:rPr dirty="0"/>
              <a:t>A game with fun and knowledge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333" y="4730750"/>
            <a:ext cx="59944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What game is it</a:t>
            </a:r>
          </a:p>
        </p:txBody>
      </p:sp>
      <p:sp>
        <p:nvSpPr>
          <p:cNvPr id="133" name="A level based game, with Mozart’s life story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A level based game, with Mozart’s life story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050" y="4838700"/>
            <a:ext cx="5041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6400" y="5168900"/>
            <a:ext cx="5511800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What game is it</a:t>
            </a:r>
          </a:p>
        </p:txBody>
      </p:sp>
      <p:sp>
        <p:nvSpPr>
          <p:cNvPr id="139" name="Exciting level. Enjoy the fun of music game and classic music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Exciting level. Enjoy the fun of music game and classic music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885" y="5106373"/>
            <a:ext cx="5116230" cy="2881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4185" y="5106373"/>
            <a:ext cx="5116230" cy="28819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rPr dirty="0"/>
              <a:t>What game is it</a:t>
            </a:r>
          </a:p>
        </p:txBody>
      </p:sp>
      <p:sp>
        <p:nvSpPr>
          <p:cNvPr id="145" name="RPG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RPG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9700" y="4307631"/>
            <a:ext cx="5294299" cy="396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rt 2: Feature descrip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2: Feature description</a:t>
            </a:r>
          </a:p>
        </p:txBody>
      </p:sp>
      <p:sp>
        <p:nvSpPr>
          <p:cNvPr id="150" name="Given by 曹畅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曹畅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eople of different ages have different cognitions and different demand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People of different ages have different cognitions and different demands.</a:t>
            </a:r>
          </a:p>
          <a:p>
            <a:r>
              <a:rPr dirty="0"/>
              <a:t>Provide features that meet with variable demands.</a:t>
            </a:r>
          </a:p>
          <a:p>
            <a:r>
              <a:rPr dirty="0"/>
              <a:t>All age groups!</a:t>
            </a:r>
          </a:p>
          <a:p>
            <a:r>
              <a:rPr dirty="0"/>
              <a:t>4 user stories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Use case 1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1</a:t>
            </a:r>
          </a:p>
        </p:txBody>
      </p:sp>
      <p:sp>
        <p:nvSpPr>
          <p:cNvPr id="157" name="Name: A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Name: A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Gender: girl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Age: 6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Situation: kindergarten, learn the world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Gain: sense of rhythm, 	  knowledge of classical music</a:t>
            </a:r>
          </a:p>
        </p:txBody>
      </p:sp>
      <p:pic>
        <p:nvPicPr>
          <p:cNvPr id="158" name="Project_Use case 1.png" descr="Project_Use case 1.png"/>
          <p:cNvPicPr>
            <a:picLocks noChangeAspect="1"/>
          </p:cNvPicPr>
          <p:nvPr/>
        </p:nvPicPr>
        <p:blipFill>
          <a:blip r:embed="rId2">
            <a:extLst/>
          </a:blip>
          <a:srcRect l="26369" t="19199" r="88" b="5017"/>
          <a:stretch>
            <a:fillRect/>
          </a:stretch>
        </p:blipFill>
        <p:spPr>
          <a:xfrm>
            <a:off x="6565900" y="2753121"/>
            <a:ext cx="5892823" cy="625415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654</Words>
  <Application>Microsoft Macintosh PowerPoint</Application>
  <PresentationFormat>自定义</PresentationFormat>
  <Paragraphs>129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Gill Sans Light</vt:lpstr>
      <vt:lpstr>Helvetica Neue</vt:lpstr>
      <vt:lpstr>Times</vt:lpstr>
      <vt:lpstr>Showroom</vt:lpstr>
      <vt:lpstr>Mozart: a music game</vt:lpstr>
      <vt:lpstr>Part 1: motivation</vt:lpstr>
      <vt:lpstr>Why we decide to make a music game</vt:lpstr>
      <vt:lpstr>What game is it</vt:lpstr>
      <vt:lpstr>What game is it</vt:lpstr>
      <vt:lpstr>What game is it</vt:lpstr>
      <vt:lpstr>Part 2: Feature description</vt:lpstr>
      <vt:lpstr>PowerPoint 演示文稿</vt:lpstr>
      <vt:lpstr>Use case 1</vt:lpstr>
      <vt:lpstr>Use case 2</vt:lpstr>
      <vt:lpstr>Use case 3</vt:lpstr>
      <vt:lpstr>Use case 4</vt:lpstr>
      <vt:lpstr>Part 3: requirements</vt:lpstr>
      <vt:lpstr>Functional Requirements</vt:lpstr>
      <vt:lpstr>Functional Requirements</vt:lpstr>
      <vt:lpstr>Non-functional Requirements</vt:lpstr>
      <vt:lpstr>Non-functional Requirements</vt:lpstr>
      <vt:lpstr>Part 4: design document</vt:lpstr>
      <vt:lpstr>Flow chart</vt:lpstr>
      <vt:lpstr>API and Techniques</vt:lpstr>
      <vt:lpstr>Part 5: timeline &amp; feasibility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Mozart: a music game</dc:title>
  <cp:lastModifiedBy>Microsoft Office User</cp:lastModifiedBy>
  <cp:revision>4</cp:revision>
  <dcterms:modified xsi:type="dcterms:W3CDTF">2019-10-09T05:56:14Z</dcterms:modified>
</cp:coreProperties>
</file>